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Poppins"/>
      <p:regular r:id="rId10"/>
      <p:bold r:id="rId11"/>
      <p:italic r:id="rId12"/>
      <p:boldItalic r:id="rId13"/>
    </p:embeddedFont>
    <p:embeddedFont>
      <p:font typeface="Montserrat Light"/>
      <p:regular r:id="rId14"/>
      <p:bold r:id="rId15"/>
      <p:italic r:id="rId16"/>
      <p:boldItalic r:id="rId17"/>
    </p:embeddedFont>
    <p:embeddedFont>
      <p:font typeface="Poppins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Poppins-bold.fntdata"/><Relationship Id="rId10" Type="http://schemas.openxmlformats.org/officeDocument/2006/relationships/font" Target="fonts/Poppins-regular.fntdata"/><Relationship Id="rId13" Type="http://schemas.openxmlformats.org/officeDocument/2006/relationships/font" Target="fonts/Poppins-boldItalic.fntdata"/><Relationship Id="rId12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Light-bold.fntdata"/><Relationship Id="rId14" Type="http://schemas.openxmlformats.org/officeDocument/2006/relationships/font" Target="fonts/MontserratLight-regular.fntdata"/><Relationship Id="rId17" Type="http://schemas.openxmlformats.org/officeDocument/2006/relationships/font" Target="fonts/MontserratLight-boldItalic.fntdata"/><Relationship Id="rId16" Type="http://schemas.openxmlformats.org/officeDocument/2006/relationships/font" Target="fonts/MontserratLigh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oppinsExtraBold-boldItalic.fntdata"/><Relationship Id="rId6" Type="http://schemas.openxmlformats.org/officeDocument/2006/relationships/slide" Target="slides/slide1.xml"/><Relationship Id="rId18" Type="http://schemas.openxmlformats.org/officeDocument/2006/relationships/font" Target="fonts/PoppinsExtra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c34b979f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c34b979f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c530d7c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2c530d7c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c34b979f2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c34b979f2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c34b979f2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0c34b979f2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hyperlink" Target="https://drive.google.com/drive/folders/1Y-M3FdmSI0O5NykCj2gkCgYNk7ZKASa-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7491133" y="4644625"/>
            <a:ext cx="15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www.eduwork.id</a:t>
            </a:r>
            <a:endParaRPr sz="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585875" y="1625210"/>
            <a:ext cx="6003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31828" y="2704695"/>
            <a:ext cx="3722700" cy="17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1700" y="1846925"/>
            <a:ext cx="4356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MYSQL</a:t>
            </a:r>
            <a:endParaRPr sz="42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1700" y="2477502"/>
            <a:ext cx="4155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by Eduwork.id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0769" l="68489" r="58548" t="19202"/>
          <a:stretch/>
        </p:blipFill>
        <p:spPr>
          <a:xfrm flipH="1">
            <a:off x="5670900" y="0"/>
            <a:ext cx="3473100" cy="514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Praktek Bareng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662650" y="1365575"/>
            <a:ext cx="7731000" cy="3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Pada kelas hari ini, mentor akan hands on langsung dari studi kasus yang ada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Link Download Database :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https://drive.google.com/drive/folders/1Y-M3FdmSI0O5NykCj2gkCgYNk7ZKASa-?usp=sharing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Latihan Studi Kasus (1)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02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662650" y="1365575"/>
            <a:ext cx="7731000" cy="3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1. tampilkan kode produk, nama produk, harga dan nama supplier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2. tampilkan nama pelanggan, jenis kelamin, telpon, alamat, dengan kondisi yang alamatnya ada di Bandung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3. tampilkan tanggal penjualan, keterangan dan nama pelanggan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4. tampilkan tanggal penjualan, keterangan dan nama pelanggan dengan kondisi yang melakukan transaksi pada bulan september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5. tampilkan id penjualan, tanggal penjualan, produk id, kuantitas dan nama produk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6. tampilkan id penjualan, tanggal penjualan, produk id, kuantitas dan nama produk, dengan kondisi yang melakukan transaksi di bulan agustus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7. tampilkan tanggal penjualan, keterangan, nama pelanggan, total dan metode pembayaran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8. tampilkan tanggal penjualan, keterangan, nama pelanggan, total dan metode pembayaran dengan kondisi tanggal bayar nya di bulan september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1830200" y="539050"/>
            <a:ext cx="55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Latihan Studi Kasus (2)</a:t>
            </a:r>
            <a:endParaRPr sz="32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6913723" y="227475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www.eduwork.id | Page 03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98" y="313705"/>
            <a:ext cx="1042226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662650" y="1365575"/>
            <a:ext cx="7731000" cy="3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9. tampilkan metode pembayaran dan hitung total group by dari metode 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10. tampilkan tanggal bayar dan total pada table pembayaran yang di kelompokan berdasarkan tanggal bayarnya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11. tampilkan data penjualan yg belum melakukan pembayaran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12. tampilkan pelanggan yang belum pernah melakukan transaksi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13. tampilkan pelanggan yang pernah melaukan transaksi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14. tampilkan data penjualan yang melakukan pembayaran di bulan agustus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15. tampilkan pelanggan yang melakukan transaksi dimana produk tersebut adalah dari supplier 1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